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644" y="72"/>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2019/9/6</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2019/9/6</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76672"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64142"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grpSp>
        <p:nvGrpSpPr>
          <p:cNvPr id="20" name="グループ化 19"/>
          <p:cNvGrpSpPr/>
          <p:nvPr/>
        </p:nvGrpSpPr>
        <p:grpSpPr>
          <a:xfrm>
            <a:off x="687197"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164072" y="3092756"/>
              <a:ext cx="4249125" cy="680976"/>
              <a:chOff x="1111500" y="4002702"/>
              <a:chExt cx="4249125" cy="680976"/>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111500" y="4002702"/>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smtClean="0">
                    <a:latin typeface="NSimSun" panose="02010609030101010101" pitchFamily="49" charset="-122"/>
                    <a:ea typeface="NSimSun" panose="02010609030101010101" pitchFamily="49" charset="-122"/>
                  </a:rPr>
                  <a:t>☑</a:t>
                </a:r>
                <a:endParaRPr kumimoji="1" lang="en-US" altLang="ja-JP" sz="4400" dirty="0" smtClean="0">
                  <a:latin typeface="NSimSun" panose="02010609030101010101" pitchFamily="49" charset="-122"/>
                  <a:ea typeface="NSimSun" panose="02010609030101010101" pitchFamily="49" charset="-122"/>
                </a:endParaRPr>
              </a:p>
            </p:txBody>
          </p:sp>
        </p:grpSp>
      </p:grpSp>
      <p:grpSp>
        <p:nvGrpSpPr>
          <p:cNvPr id="6" name="グループ化 5"/>
          <p:cNvGrpSpPr/>
          <p:nvPr/>
        </p:nvGrpSpPr>
        <p:grpSpPr>
          <a:xfrm>
            <a:off x="1470695" y="239459"/>
            <a:ext cx="4006780" cy="1113141"/>
            <a:chOff x="1159999" y="491488"/>
            <a:chExt cx="4540981" cy="1113141"/>
          </a:xfrm>
        </p:grpSpPr>
        <p:sp>
          <p:nvSpPr>
            <p:cNvPr id="8" name="正方形/長方形 7"/>
            <p:cNvSpPr/>
            <p:nvPr/>
          </p:nvSpPr>
          <p:spPr>
            <a:xfrm>
              <a:off x="1159999" y="1028566"/>
              <a:ext cx="4536503"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800" dirty="0" smtClean="0">
                  <a:latin typeface="HGSｺﾞｼｯｸE" panose="020B0900000000000000" pitchFamily="50" charset="-128"/>
                  <a:ea typeface="HGSｺﾞｼｯｸE" panose="020B0900000000000000" pitchFamily="50" charset="-128"/>
                </a:rPr>
                <a:t>03-3572-6129</a:t>
              </a:r>
              <a:endParaRPr kumimoji="1" lang="ja-JP" altLang="en-US" sz="2800" dirty="0">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1159999" y="779519"/>
              <a:ext cx="4536503"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smtClean="0">
                  <a:solidFill>
                    <a:schemeClr val="tx1"/>
                  </a:solidFill>
                  <a:latin typeface="HGSｺﾞｼｯｸE" panose="020B0900000000000000" pitchFamily="50" charset="-128"/>
                  <a:ea typeface="HGSｺﾞｼｯｸE" panose="020B0900000000000000" pitchFamily="50" charset="-128"/>
                </a:rPr>
                <a:t>FAX</a:t>
              </a:r>
              <a:r>
                <a:rPr kumimoji="1" lang="ja-JP" altLang="en-US" sz="1600" dirty="0" smtClean="0">
                  <a:solidFill>
                    <a:schemeClr val="tx1"/>
                  </a:solidFill>
                  <a:latin typeface="HGSｺﾞｼｯｸE" panose="020B0900000000000000" pitchFamily="50" charset="-128"/>
                  <a:ea typeface="HGSｺﾞｼｯｸE" panose="020B0900000000000000" pitchFamily="50" charset="-128"/>
                </a:rPr>
                <a:t>送信先：三井化学健康保険組合　宛</a:t>
              </a:r>
              <a:endParaRPr kumimoji="1" lang="ja-JP" altLang="en-US" sz="1600" dirty="0">
                <a:solidFill>
                  <a:schemeClr val="tx1"/>
                </a:solidFill>
                <a:latin typeface="HGSｺﾞｼｯｸE" panose="020B0900000000000000" pitchFamily="50" charset="-128"/>
                <a:ea typeface="HGSｺﾞｼｯｸE" panose="020B0900000000000000" pitchFamily="50" charset="-128"/>
              </a:endParaRPr>
            </a:p>
          </p:txBody>
        </p:sp>
        <p:sp>
          <p:nvSpPr>
            <p:cNvPr id="1042" name="正方形/長方形 1041"/>
            <p:cNvSpPr/>
            <p:nvPr/>
          </p:nvSpPr>
          <p:spPr>
            <a:xfrm>
              <a:off x="1164472" y="1388605"/>
              <a:ext cx="4536508" cy="216024"/>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p:txBody>
        </p:sp>
        <p:sp>
          <p:nvSpPr>
            <p:cNvPr id="5" name="二等辺三角形 4"/>
            <p:cNvSpPr/>
            <p:nvPr/>
          </p:nvSpPr>
          <p:spPr>
            <a:xfrm>
              <a:off x="2868509" y="491488"/>
              <a:ext cx="1072227"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46414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a:t>
              </a: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69071" y="9561512"/>
            <a:ext cx="1852017"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三井化学</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smtClean="0">
                <a:solidFill>
                  <a:schemeClr val="bg1"/>
                </a:solidFill>
                <a:latin typeface="ＭＳ Ｐ明朝" panose="02020600040205080304" pitchFamily="18" charset="-128"/>
                <a:ea typeface="ＭＳ Ｐ明朝" panose="02020600040205080304" pitchFamily="18" charset="-128"/>
              </a:rPr>
              <a:t>(</a:t>
            </a:r>
            <a:r>
              <a:rPr kumimoji="1" lang="ja-JP" altLang="en-US" sz="1200" dirty="0" smtClean="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smtClean="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161828" y="3944888"/>
            <a:ext cx="3957333"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健診結果の活用をします。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161827" y="4309614"/>
            <a:ext cx="333503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健康づくり環境を整えます。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59726" y="4695106"/>
            <a:ext cx="4037094"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「食」に取組みます。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59726" y="5105831"/>
            <a:ext cx="4174469"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「運動」に取組みます。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59726" y="5477875"/>
            <a:ext cx="415638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「禁煙」に取組みます。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60098" y="5863213"/>
            <a:ext cx="4177214"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の健康」に取組みます。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564635" y="416457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47" name="正方形/長方形 46"/>
          <p:cNvSpPr/>
          <p:nvPr/>
        </p:nvSpPr>
        <p:spPr>
          <a:xfrm>
            <a:off x="1564636" y="3800872"/>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48" name="正方形/長方形 47"/>
          <p:cNvSpPr/>
          <p:nvPr/>
        </p:nvSpPr>
        <p:spPr>
          <a:xfrm>
            <a:off x="1564634" y="453662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49" name="正方形/長方形 48"/>
          <p:cNvSpPr/>
          <p:nvPr/>
        </p:nvSpPr>
        <p:spPr>
          <a:xfrm>
            <a:off x="1564633" y="4939151"/>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50" name="正方形/長方形 49"/>
          <p:cNvSpPr/>
          <p:nvPr/>
        </p:nvSpPr>
        <p:spPr>
          <a:xfrm>
            <a:off x="1564632" y="5312190"/>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52" name="正方形/長方形 51"/>
          <p:cNvSpPr/>
          <p:nvPr/>
        </p:nvSpPr>
        <p:spPr>
          <a:xfrm>
            <a:off x="1564631"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1520120884"/>
              </p:ext>
            </p:extLst>
          </p:nvPr>
        </p:nvGraphicFramePr>
        <p:xfrm>
          <a:off x="692696" y="6400108"/>
          <a:ext cx="5631853" cy="2585340"/>
        </p:xfrm>
        <a:graphic>
          <a:graphicData uri="http://schemas.openxmlformats.org/drawingml/2006/table">
            <a:tbl>
              <a:tblPr firstRow="1" bandRow="1">
                <a:tableStyleId>{5C22544A-7EE6-4342-B048-85BDC9FD1C3A}</a:tableStyleId>
              </a:tblPr>
              <a:tblGrid>
                <a:gridCol w="1311373">
                  <a:extLst>
                    <a:ext uri="{9D8B030D-6E8A-4147-A177-3AD203B41FA5}">
                      <a16:colId xmlns:a16="http://schemas.microsoft.com/office/drawing/2014/main" val="20000"/>
                    </a:ext>
                  </a:extLst>
                </a:gridCol>
                <a:gridCol w="1518426">
                  <a:extLst>
                    <a:ext uri="{9D8B030D-6E8A-4147-A177-3AD203B41FA5}">
                      <a16:colId xmlns:a16="http://schemas.microsoft.com/office/drawing/2014/main" val="20001"/>
                    </a:ext>
                  </a:extLst>
                </a:gridCol>
                <a:gridCol w="986625">
                  <a:extLst>
                    <a:ext uri="{9D8B030D-6E8A-4147-A177-3AD203B41FA5}">
                      <a16:colId xmlns:a16="http://schemas.microsoft.com/office/drawing/2014/main" val="20002"/>
                    </a:ext>
                  </a:extLst>
                </a:gridCol>
                <a:gridCol w="288032">
                  <a:extLst>
                    <a:ext uri="{9D8B030D-6E8A-4147-A177-3AD203B41FA5}">
                      <a16:colId xmlns:a16="http://schemas.microsoft.com/office/drawing/2014/main" val="2747152973"/>
                    </a:ext>
                  </a:extLst>
                </a:gridCol>
                <a:gridCol w="1527397">
                  <a:extLst>
                    <a:ext uri="{9D8B030D-6E8A-4147-A177-3AD203B41FA5}">
                      <a16:colId xmlns:a16="http://schemas.microsoft.com/office/drawing/2014/main" val="20003"/>
                    </a:ext>
                  </a:extLst>
                </a:gridCol>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令和　　年　　月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0"/>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1"/>
                  </a:ext>
                </a:extLst>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3"/>
                  </a:ext>
                </a:extLst>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　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　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三井化学健康保険組合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extLst>
                  <a:ext uri="{0D108BD9-81ED-4DB2-BD59-A6C34878D82A}">
                    <a16:rowId xmlns:a16="http://schemas.microsoft.com/office/drawing/2014/main" val="10005"/>
                  </a:ext>
                </a:extLst>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木内　良枝</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　　　電話　</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　　　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dirty="0" smtClean="0">
                          <a:latin typeface="HGSｺﾞｼｯｸM" panose="020B0600000000000000" pitchFamily="50" charset="-128"/>
                          <a:ea typeface="HGSｺﾞｼｯｸM" panose="020B0600000000000000" pitchFamily="50" charset="-128"/>
                        </a:rPr>
                        <a:t>03-3572-6120</a:t>
                      </a:r>
                      <a:endParaRPr kumimoji="1" lang="ja-JP" altLang="en-US" sz="1400"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315718172"/>
              </p:ext>
            </p:extLst>
          </p:nvPr>
        </p:nvGraphicFramePr>
        <p:xfrm>
          <a:off x="626525" y="9028183"/>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三井化学</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4369</TotalTime>
  <Words>352</Words>
  <Application>Microsoft Office PowerPoint</Application>
  <PresentationFormat>A4 210 x 297 mm</PresentationFormat>
  <Paragraphs>80</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Yoshie Kiuchi</cp:lastModifiedBy>
  <cp:revision>252</cp:revision>
  <cp:lastPrinted>2016-06-17T08:26:43Z</cp:lastPrinted>
  <dcterms:created xsi:type="dcterms:W3CDTF">2015-09-07T23:26:23Z</dcterms:created>
  <dcterms:modified xsi:type="dcterms:W3CDTF">2019-09-05T23:47:12Z</dcterms:modified>
</cp:coreProperties>
</file>